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10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7" t="19567" r="26963" b="17655"/>
          <a:stretch/>
        </p:blipFill>
        <p:spPr bwMode="auto">
          <a:xfrm>
            <a:off x="-1" y="152400"/>
            <a:ext cx="9160647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</Words>
  <Application>Microsoft Office PowerPoint</Application>
  <PresentationFormat>On-screen Show (4:3)</PresentationFormat>
  <Paragraphs>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32</cp:revision>
  <dcterms:created xsi:type="dcterms:W3CDTF">2011-09-14T23:22:57Z</dcterms:created>
  <dcterms:modified xsi:type="dcterms:W3CDTF">2012-11-15T12:12:23Z</dcterms:modified>
</cp:coreProperties>
</file>